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</p:showPr>
  <p:clrMru>
    <a:srgbClr val="66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1" autoAdjust="0"/>
    <p:restoredTop sz="86368" autoAdjust="0"/>
  </p:normalViewPr>
  <p:slideViewPr>
    <p:cSldViewPr>
      <p:cViewPr varScale="1">
        <p:scale>
          <a:sx n="116" d="100"/>
          <a:sy n="116" d="100"/>
        </p:scale>
        <p:origin x="-163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6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семья выбирает здоровый образ жизни!</a:t>
            </a:r>
            <a:endParaRPr lang="ru-RU" sz="66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avatars.mds.yandex.net/get-pdb/49816/ecc5c7b1-e7e4-4efd-89e4-66e708a2bec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581128"/>
            <a:ext cx="2808312" cy="1844125"/>
          </a:xfrm>
          <a:prstGeom prst="rect">
            <a:avLst/>
          </a:prstGeom>
          <a:noFill/>
        </p:spPr>
      </p:pic>
      <p:pic>
        <p:nvPicPr>
          <p:cNvPr id="1028" name="Picture 4" descr="http://userscontent2.emaze.com/images/5be8dd41-ca7e-4c75-8583-4d795921aad3/Slide2_Pic1_63595293107187778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237626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Спорт играет важную роль в жизни нашей семьи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2976"/>
            <a:ext cx="8229600" cy="331236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4338" name="Picture 2" descr="C:\Users\ADMIN\Desktop\фото спорт\20180108_1135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50762">
            <a:off x="5861498" y="3059540"/>
            <a:ext cx="2600629" cy="3467505"/>
          </a:xfrm>
          <a:prstGeom prst="rect">
            <a:avLst/>
          </a:prstGeom>
          <a:noFill/>
        </p:spPr>
      </p:pic>
      <p:pic>
        <p:nvPicPr>
          <p:cNvPr id="14339" name="Picture 3" descr="C:\Users\ADMIN\Desktop\фото спорт\IMG201911232036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875785">
            <a:off x="937584" y="2723604"/>
            <a:ext cx="3254742" cy="4339656"/>
          </a:xfrm>
          <a:prstGeom prst="rect">
            <a:avLst/>
          </a:prstGeom>
          <a:noFill/>
        </p:spPr>
      </p:pic>
      <p:pic>
        <p:nvPicPr>
          <p:cNvPr id="2050" name="Picture 2" descr="http://www.playcast.ru/uploads/2019/03/20/2681347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324527" cy="6993396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29200"/>
            <a:ext cx="8229600" cy="93610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Соня 2008                 		Настя 2018		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7931224" cy="244827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  <a:cs typeface="AngsanaUPC" pitchFamily="18" charset="-34"/>
              </a:rPr>
              <a:t>Глядя на фото Сони (старшая сестра), Настя (младшая сестра) всегда начинает спорить, что это она… И вы сейчас поймёте, почему</a:t>
            </a:r>
            <a:r>
              <a:rPr lang="ru-RU" dirty="0" smtClean="0">
                <a:latin typeface="Gabriola" pitchFamily="82" charset="0"/>
              </a:rPr>
              <a:t>. </a:t>
            </a:r>
            <a:endParaRPr lang="ru-RU" dirty="0">
              <a:latin typeface="Gabriola" pitchFamily="82" charset="0"/>
            </a:endParaRPr>
          </a:p>
        </p:txBody>
      </p:sp>
      <p:pic>
        <p:nvPicPr>
          <p:cNvPr id="1026" name="Picture 2" descr="C:\Users\ADMIN\Desktop\фото спорт\IMG201911232034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08920"/>
            <a:ext cx="3360374" cy="2520280"/>
          </a:xfrm>
          <a:prstGeom prst="rect">
            <a:avLst/>
          </a:prstGeom>
          <a:noFill/>
        </p:spPr>
      </p:pic>
      <p:pic>
        <p:nvPicPr>
          <p:cNvPr id="1027" name="Picture 3" descr="C:\Users\ADMIN\Desktop\фото спорт\20180809_1521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492896"/>
            <a:ext cx="3840426" cy="2880320"/>
          </a:xfrm>
          <a:prstGeom prst="rect">
            <a:avLst/>
          </a:prstGeom>
          <a:noFill/>
        </p:spPr>
      </p:pic>
      <p:pic>
        <p:nvPicPr>
          <p:cNvPr id="5122" name="Picture 2" descr="https://ds02.infourok.ru/uploads/ex/0cf2/00004789-86ddb032/hello_html_m7516ed0d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"/>
            <a:ext cx="9143999" cy="6867933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01208"/>
            <a:ext cx="8229600" cy="1152128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6632"/>
            <a:ext cx="8964488" cy="600953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Вся земля в снегу,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на лыжах бегу,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 бежишь за мной.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 в лесу зимой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6386" name="Picture 2" descr="F:\фото спорт\Фото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645024"/>
            <a:ext cx="391209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Picture 3" descr="F:\фото спорт\2017-03-08-4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501008"/>
            <a:ext cx="3923928" cy="2942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 descr="C:\Users\ADMIN\Desktop\фотки спорт\IMG201911232040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0"/>
            <a:ext cx="3003798" cy="400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536504"/>
          </a:xfrm>
        </p:spPr>
        <p:txBody>
          <a:bodyPr/>
          <a:lstStyle/>
          <a:p>
            <a:pPr>
              <a:buNone/>
            </a:pPr>
            <a:r>
              <a:rPr lang="ru-RU" i="1" dirty="0" smtClean="0">
                <a:solidFill>
                  <a:srgbClr val="7030A0"/>
                </a:solidFill>
              </a:rPr>
              <a:t>Солнце, воздух и вода – </a:t>
            </a:r>
            <a:br>
              <a:rPr lang="ru-RU" i="1" dirty="0" smtClean="0">
                <a:solidFill>
                  <a:srgbClr val="7030A0"/>
                </a:solidFill>
              </a:rPr>
            </a:br>
            <a:r>
              <a:rPr lang="ru-RU" i="1" dirty="0" smtClean="0">
                <a:solidFill>
                  <a:srgbClr val="7030A0"/>
                </a:solidFill>
              </a:rPr>
              <a:t>Наши  лучшие друзья.</a:t>
            </a:r>
            <a:br>
              <a:rPr lang="ru-RU" i="1" dirty="0" smtClean="0">
                <a:solidFill>
                  <a:srgbClr val="7030A0"/>
                </a:solidFill>
              </a:rPr>
            </a:br>
            <a:r>
              <a:rPr lang="ru-RU" i="1" dirty="0" smtClean="0">
                <a:solidFill>
                  <a:srgbClr val="7030A0"/>
                </a:solidFill>
              </a:rPr>
              <a:t>С ними будем мы дружить,</a:t>
            </a:r>
            <a:br>
              <a:rPr lang="ru-RU" i="1" dirty="0" smtClean="0">
                <a:solidFill>
                  <a:srgbClr val="7030A0"/>
                </a:solidFill>
              </a:rPr>
            </a:br>
            <a:r>
              <a:rPr lang="ru-RU" i="1" dirty="0" smtClean="0">
                <a:solidFill>
                  <a:srgbClr val="7030A0"/>
                </a:solidFill>
              </a:rPr>
              <a:t>Чтоб здоровыми нам быть. </a:t>
            </a:r>
            <a:br>
              <a:rPr lang="ru-RU" i="1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7409" name="Picture 1" descr="F:\фото спорт\2016-08-02-1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7025" y="332656"/>
            <a:ext cx="3546975" cy="1993400"/>
          </a:xfrm>
          <a:prstGeom prst="rect">
            <a:avLst/>
          </a:prstGeom>
          <a:noFill/>
        </p:spPr>
      </p:pic>
      <p:pic>
        <p:nvPicPr>
          <p:cNvPr id="17410" name="Picture 2" descr="C:\Users\ADMIN\Desktop\фотки спорт\2016-08-03-1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293096"/>
            <a:ext cx="4079776" cy="2292749"/>
          </a:xfrm>
          <a:prstGeom prst="rect">
            <a:avLst/>
          </a:prstGeom>
          <a:noFill/>
        </p:spPr>
      </p:pic>
      <p:pic>
        <p:nvPicPr>
          <p:cNvPr id="17411" name="Picture 3" descr="C:\Users\ADMIN\Desktop\фотки спорт\2016-08-03-1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08520" y="4077072"/>
            <a:ext cx="4151784" cy="2333216"/>
          </a:xfrm>
          <a:prstGeom prst="rect">
            <a:avLst/>
          </a:prstGeom>
          <a:noFill/>
        </p:spPr>
      </p:pic>
      <p:pic>
        <p:nvPicPr>
          <p:cNvPr id="17412" name="Picture 4" descr="C:\Users\ADMIN\Desktop\фотки спорт\2016-08-04-1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0"/>
            <a:ext cx="3719736" cy="209041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1"/>
            <a:ext cx="8229600" cy="11228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Даже ролики и защита перешли от Сони к Насте.</a:t>
            </a:r>
          </a:p>
          <a:p>
            <a:pPr>
              <a:buNone/>
            </a:pPr>
            <a:endParaRPr lang="ru-RU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8434" name="Picture 2" descr="F:\фото спорт\2013-09-18-6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2866922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8435" name="Picture 3" descr="F:\фото спорт\2013-09-19-6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124744"/>
            <a:ext cx="2574594" cy="45811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340768"/>
            <a:ext cx="2313773" cy="50131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60849"/>
            <a:ext cx="7772400" cy="1944216"/>
          </a:xfrm>
        </p:spPr>
        <p:txBody>
          <a:bodyPr>
            <a:normAutofit/>
          </a:bodyPr>
          <a:lstStyle/>
          <a:p>
            <a:r>
              <a:rPr lang="ru-RU" sz="4800" dirty="0" smtClean="0"/>
              <a:t>	</a:t>
            </a:r>
            <a:r>
              <a:rPr lang="ru-RU" sz="4800" i="1" dirty="0" smtClean="0">
                <a:solidFill>
                  <a:schemeClr val="tx2">
                    <a:lumMod val="50000"/>
                  </a:schemeClr>
                </a:solidFill>
                <a:cs typeface="Mangal" pitchFamily="18" charset="0"/>
              </a:rPr>
              <a:t>О спорт – ты мир!</a:t>
            </a:r>
            <a:endParaRPr lang="ru-RU" sz="4800" i="1" dirty="0">
              <a:cs typeface="Mangal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4293096"/>
            <a:ext cx="7772400" cy="13681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Проект подготовила Шумилова София СОШ г.Светогорска 7в класс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Picture 8" descr="https://avatars.mds.yandex.net/get-pdb/2343012/864fa9a1-c68d-4bfd-8ed2-261395aa993d/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88</Words>
  <Application>Microsoft Office PowerPoint</Application>
  <PresentationFormat>Экран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Наша семья выбирает здоровый образ жизни!</vt:lpstr>
      <vt:lpstr>Спорт играет важную роль в жизни нашей семьи</vt:lpstr>
      <vt:lpstr>Соня 2008                   Настя 2018  </vt:lpstr>
      <vt:lpstr>Слайд 4</vt:lpstr>
      <vt:lpstr>Слайд 5</vt:lpstr>
      <vt:lpstr>Слайд 6</vt:lpstr>
      <vt:lpstr> О спорт – ты мир!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семья выбирает здоровый образ жизни!</dc:title>
  <dc:creator>ADMIN</dc:creator>
  <cp:lastModifiedBy>ADMIN</cp:lastModifiedBy>
  <cp:revision>18</cp:revision>
  <dcterms:created xsi:type="dcterms:W3CDTF">2019-11-23T17:38:50Z</dcterms:created>
  <dcterms:modified xsi:type="dcterms:W3CDTF">2019-11-26T18:22:41Z</dcterms:modified>
</cp:coreProperties>
</file>