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86368" autoAdjust="0"/>
  </p:normalViewPr>
  <p:slideViewPr>
    <p:cSldViewPr>
      <p:cViewPr varScale="1">
        <p:scale>
          <a:sx n="116" d="100"/>
          <a:sy n="116" d="100"/>
        </p:scale>
        <p:origin x="-16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семья выбирает здоровый образ жизни!</a:t>
            </a:r>
            <a:endParaRPr lang="ru-RU" sz="6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49816/ecc5c7b1-e7e4-4efd-89e4-66e708a2be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808312" cy="1844125"/>
          </a:xfrm>
          <a:prstGeom prst="rect">
            <a:avLst/>
          </a:prstGeom>
          <a:noFill/>
        </p:spPr>
      </p:pic>
      <p:pic>
        <p:nvPicPr>
          <p:cNvPr id="1028" name="Picture 4" descr="http://userscontent2.emaze.com/images/5be8dd41-ca7e-4c75-8583-4d795921aad3/Slide2_Pic1_6359529310718777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762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Спорт играет важную роль в жизни нашей семьи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123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ADMIN\Desktop\фото спорт\20180108_113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0762">
            <a:off x="5861498" y="3059540"/>
            <a:ext cx="2600629" cy="3467505"/>
          </a:xfrm>
          <a:prstGeom prst="rect">
            <a:avLst/>
          </a:prstGeom>
          <a:noFill/>
        </p:spPr>
      </p:pic>
      <p:pic>
        <p:nvPicPr>
          <p:cNvPr id="14339" name="Picture 3" descr="C:\Users\ADMIN\Desktop\фото спорт\IMG2019112320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75785">
            <a:off x="937584" y="2723604"/>
            <a:ext cx="3254742" cy="4339656"/>
          </a:xfrm>
          <a:prstGeom prst="rect">
            <a:avLst/>
          </a:prstGeom>
          <a:noFill/>
        </p:spPr>
      </p:pic>
      <p:pic>
        <p:nvPicPr>
          <p:cNvPr id="2050" name="Picture 2" descr="http://www.playcast.ru/uploads/2019/03/20/268134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7" cy="699339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Соня 2008                 		Настя 2018		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AngsanaUPC" pitchFamily="18" charset="-34"/>
              </a:rPr>
              <a:t>Глядя на фото Сони (старшая сестра), Настя (младшая сестра) всегда начинает спорить, что это она… И вы сейчас поймёте, почему</a:t>
            </a:r>
            <a:r>
              <a:rPr lang="ru-RU" dirty="0" smtClean="0">
                <a:latin typeface="Gabriola" pitchFamily="82" charset="0"/>
              </a:rPr>
              <a:t>. 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1026" name="Picture 2" descr="C:\Users\ADMIN\Desktop\фото спорт\IMG20191123203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360374" cy="2520280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спорт\20180809_152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3840426" cy="2880320"/>
          </a:xfrm>
          <a:prstGeom prst="rect">
            <a:avLst/>
          </a:prstGeom>
          <a:noFill/>
        </p:spPr>
      </p:pic>
      <p:pic>
        <p:nvPicPr>
          <p:cNvPr id="5122" name="Picture 2" descr="https://ds02.infourok.ru/uploads/ex/0cf2/00004789-86ddb032/hello_html_m7516ed0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3999" cy="686793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15212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00953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земля в снегу,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 лыжах бегу,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бежишь за мной.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в лесу зимой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F:\фото спорт\Фото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9120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F:\фото спорт\2017-03-08-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ADMIN\Desktop\фотки спорт\IMG20191123204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Солнце, воздух и вода –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Наши  лучшие друзья.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С ними будем мы дружить,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Чтоб здоровыми нам быть. 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409" name="Picture 1" descr="F:\фото спорт\2016-08-02-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025" y="332656"/>
            <a:ext cx="3546975" cy="1993400"/>
          </a:xfrm>
          <a:prstGeom prst="rect">
            <a:avLst/>
          </a:prstGeom>
          <a:noFill/>
        </p:spPr>
      </p:pic>
      <p:pic>
        <p:nvPicPr>
          <p:cNvPr id="17410" name="Picture 2" descr="C:\Users\ADMIN\Desktop\фотки спорт\2016-08-03-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4079776" cy="2292749"/>
          </a:xfrm>
          <a:prstGeom prst="rect">
            <a:avLst/>
          </a:prstGeom>
          <a:noFill/>
        </p:spPr>
      </p:pic>
      <p:pic>
        <p:nvPicPr>
          <p:cNvPr id="17411" name="Picture 3" descr="C:\Users\ADMIN\Desktop\фотки спорт\2016-08-03-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4077072"/>
            <a:ext cx="4151784" cy="2333216"/>
          </a:xfrm>
          <a:prstGeom prst="rect">
            <a:avLst/>
          </a:prstGeom>
          <a:noFill/>
        </p:spPr>
      </p:pic>
      <p:pic>
        <p:nvPicPr>
          <p:cNvPr id="17412" name="Picture 4" descr="C:\Users\ADMIN\Desktop\фотки спорт\2016-08-04-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3719736" cy="20904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1228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Даже ролики и защита перешли от Сони к Насте.</a:t>
            </a:r>
          </a:p>
          <a:p>
            <a:pPr>
              <a:buNone/>
            </a:pP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F:\фото спорт\2013-09-18-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86692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F:\фото спорт\2013-09-19-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24744"/>
            <a:ext cx="2574594" cy="4581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313773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0849"/>
            <a:ext cx="7772400" cy="194421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	</a:t>
            </a:r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cs typeface="Mangal" pitchFamily="18" charset="0"/>
              </a:rPr>
              <a:t>О спорт – ты мир!</a:t>
            </a:r>
            <a:endParaRPr lang="ru-RU" sz="4800" i="1" dirty="0">
              <a:cs typeface="Mangal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93096"/>
            <a:ext cx="7772400" cy="1368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Проект подготовила Шумилова София СОШ г.Светогорска 7в класс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8" descr="https://avatars.mds.yandex.net/get-pdb/2343012/864fa9a1-c68d-4bfd-8ed2-261395aa993d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88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Наша семья выбирает здоровый образ жизни!</vt:lpstr>
      <vt:lpstr>Спорт играет важную роль в жизни нашей семьи</vt:lpstr>
      <vt:lpstr>Соня 2008                   Настя 2018  </vt:lpstr>
      <vt:lpstr>Слайд 4</vt:lpstr>
      <vt:lpstr>Слайд 5</vt:lpstr>
      <vt:lpstr>Слайд 6</vt:lpstr>
      <vt:lpstr> О спорт – ты мир!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семья выбирает здоровый образ жизни!</dc:title>
  <dc:creator>ADMIN</dc:creator>
  <cp:lastModifiedBy>ADMIN</cp:lastModifiedBy>
  <cp:revision>18</cp:revision>
  <dcterms:created xsi:type="dcterms:W3CDTF">2019-11-23T17:38:50Z</dcterms:created>
  <dcterms:modified xsi:type="dcterms:W3CDTF">2019-11-26T18:22:41Z</dcterms:modified>
</cp:coreProperties>
</file>